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2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3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6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0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6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9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7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74961-C10E-A745-B782-62E12C726FA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8EDF8-0961-7741-B2D5-BF2AB8148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13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Century Gothic"/>
                <a:cs typeface="Century Gothic"/>
              </a:rPr>
              <a:t>EQ: What are some examples of single-celled organisms?</a:t>
            </a:r>
            <a:endParaRPr lang="en-US" sz="66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82313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Single-Celled Organisms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Sometimes called </a:t>
            </a:r>
            <a:r>
              <a:rPr lang="en-US" sz="4400" dirty="0" smtClean="0">
                <a:latin typeface="Century Gothic"/>
                <a:cs typeface="Century Gothic"/>
              </a:rPr>
              <a:t>uni</a:t>
            </a:r>
            <a:r>
              <a:rPr lang="en-US" dirty="0" smtClean="0">
                <a:latin typeface="Century Gothic"/>
                <a:cs typeface="Century Gothic"/>
              </a:rPr>
              <a:t>cellular</a:t>
            </a:r>
          </a:p>
          <a:p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Tiny microscopic organisms able to do all the functions necessary for life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4401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Bacteria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Content Placeholder 3" descr="flesh-eating-bacteria-microscop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4" b="877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0179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Amoeba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Content Placeholder 3" descr="amoeba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" b="731"/>
          <a:stretch/>
        </p:blipFill>
        <p:spPr>
          <a:xfrm>
            <a:off x="1819564" y="1417638"/>
            <a:ext cx="5615709" cy="4971950"/>
          </a:xfrm>
        </p:spPr>
      </p:pic>
    </p:spTree>
    <p:extLst>
      <p:ext uri="{BB962C8B-B14F-4D97-AF65-F5344CB8AC3E}">
        <p14:creationId xmlns:p14="http://schemas.microsoft.com/office/powerpoint/2010/main" val="314211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Yeast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Content Placeholder 4" descr="yeas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59" b="77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203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Algae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4" name="Content Placeholder 3" descr="alga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884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35</Words>
  <Application>Microsoft Macintosh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EQ: What are some examples of single-celled organisms?</vt:lpstr>
      <vt:lpstr>Single-Celled Organisms</vt:lpstr>
      <vt:lpstr>Bacteria</vt:lpstr>
      <vt:lpstr>Amoeba</vt:lpstr>
      <vt:lpstr>Yeast</vt:lpstr>
      <vt:lpstr>Algae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EQ: What are some examples of single-celled organisms?</dc:title>
  <dc:creator>HCPS</dc:creator>
  <cp:lastModifiedBy>HCPS</cp:lastModifiedBy>
  <cp:revision>3</cp:revision>
  <dcterms:created xsi:type="dcterms:W3CDTF">2014-09-04T18:02:29Z</dcterms:created>
  <dcterms:modified xsi:type="dcterms:W3CDTF">2014-09-05T18:02:12Z</dcterms:modified>
</cp:coreProperties>
</file>