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5" d="100"/>
          <a:sy n="55" d="100"/>
        </p:scale>
        <p:origin x="-188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4607A8-DFB6-B24F-AE67-ACD2645ABC04}" type="datetimeFigureOut">
              <a:rPr lang="en-US" smtClean="0"/>
              <a:t>9/24/14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4C3F79-1472-734A-B240-122DFF9D2EBB}" type="slidenum">
              <a:rPr lang="en-US" smtClean="0"/>
              <a:t>‹#›</a:t>
            </a:fld>
            <a:endParaRPr lang="en-US"/>
          </a:p>
        </p:txBody>
      </p:sp>
    </p:spTree>
    <p:extLst>
      <p:ext uri="{BB962C8B-B14F-4D97-AF65-F5344CB8AC3E}">
        <p14:creationId xmlns:p14="http://schemas.microsoft.com/office/powerpoint/2010/main" val="14020406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smtClean="0"/>
              <a:t>Show</a:t>
            </a:r>
            <a:r>
              <a:rPr lang="en-US" baseline="0" dirty="0" smtClean="0"/>
              <a:t> students the relay course and review the circulatory system pathway.  Explain that they will be going out on the basketball court to walk the circulatory system pathway.  Go over the course and how they will walk.  Students will be walking through in table teams. </a:t>
            </a:r>
            <a:r>
              <a:rPr lang="en-US" sz="1200" kern="1200" dirty="0" smtClean="0">
                <a:solidFill>
                  <a:schemeClr val="tx1"/>
                </a:solidFill>
                <a:effectLst/>
                <a:latin typeface="+mn-lt"/>
                <a:ea typeface="+mn-ea"/>
                <a:cs typeface="+mn-cs"/>
              </a:rPr>
              <a:t>Explain to students that the red balloons will represent oxygenated blood cells. Meanwhile, the blue balloons will represent carbon dioxide loaded blood cells that have given away their oxygen and are now carrying away the cells' waste.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24C3F79-1472-734A-B240-122DFF9D2EBB}" type="slidenum">
              <a:rPr lang="en-US" smtClean="0"/>
              <a:t>4</a:t>
            </a:fld>
            <a:endParaRPr lang="en-US"/>
          </a:p>
        </p:txBody>
      </p:sp>
    </p:spTree>
    <p:extLst>
      <p:ext uri="{BB962C8B-B14F-4D97-AF65-F5344CB8AC3E}">
        <p14:creationId xmlns:p14="http://schemas.microsoft.com/office/powerpoint/2010/main" val="1420847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F58A05-7608-AE46-A106-7D9D520FEF5E}" type="datetimeFigureOut">
              <a:rPr lang="en-US" smtClean="0"/>
              <a:t>9/24/14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1044307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F58A05-7608-AE46-A106-7D9D520FEF5E}" type="datetimeFigureOut">
              <a:rPr lang="en-US" smtClean="0"/>
              <a:t>9/24/14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4185040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F58A05-7608-AE46-A106-7D9D520FEF5E}" type="datetimeFigureOut">
              <a:rPr lang="en-US" smtClean="0"/>
              <a:t>9/24/14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167366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F58A05-7608-AE46-A106-7D9D520FEF5E}" type="datetimeFigureOut">
              <a:rPr lang="en-US" smtClean="0"/>
              <a:t>9/24/14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489046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F58A05-7608-AE46-A106-7D9D520FEF5E}" type="datetimeFigureOut">
              <a:rPr lang="en-US" smtClean="0"/>
              <a:t>9/24/14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115279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F58A05-7608-AE46-A106-7D9D520FEF5E}" type="datetimeFigureOut">
              <a:rPr lang="en-US" smtClean="0"/>
              <a:t>9/24/14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2559952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F58A05-7608-AE46-A106-7D9D520FEF5E}" type="datetimeFigureOut">
              <a:rPr lang="en-US" smtClean="0"/>
              <a:t>9/24/14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2828122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F58A05-7608-AE46-A106-7D9D520FEF5E}" type="datetimeFigureOut">
              <a:rPr lang="en-US" smtClean="0"/>
              <a:t>9/24/14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348247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F58A05-7608-AE46-A106-7D9D520FEF5E}" type="datetimeFigureOut">
              <a:rPr lang="en-US" smtClean="0"/>
              <a:t>9/24/14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2941601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58A05-7608-AE46-A106-7D9D520FEF5E}" type="datetimeFigureOut">
              <a:rPr lang="en-US" smtClean="0"/>
              <a:t>9/24/14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1645022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F58A05-7608-AE46-A106-7D9D520FEF5E}" type="datetimeFigureOut">
              <a:rPr lang="en-US" smtClean="0"/>
              <a:t>9/24/14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244014-B3D7-674B-9E54-F7AC9FA06128}" type="slidenum">
              <a:rPr lang="en-US" smtClean="0"/>
              <a:t>‹#›</a:t>
            </a:fld>
            <a:endParaRPr lang="en-US"/>
          </a:p>
        </p:txBody>
      </p:sp>
    </p:spTree>
    <p:extLst>
      <p:ext uri="{BB962C8B-B14F-4D97-AF65-F5344CB8AC3E}">
        <p14:creationId xmlns:p14="http://schemas.microsoft.com/office/powerpoint/2010/main" val="26722783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F58A05-7608-AE46-A106-7D9D520FEF5E}" type="datetimeFigureOut">
              <a:rPr lang="en-US" smtClean="0"/>
              <a:t>9/24/14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44014-B3D7-674B-9E54-F7AC9FA06128}" type="slidenum">
              <a:rPr lang="en-US" smtClean="0"/>
              <a:t>‹#›</a:t>
            </a:fld>
            <a:endParaRPr lang="en-US"/>
          </a:p>
        </p:txBody>
      </p:sp>
    </p:spTree>
    <p:extLst>
      <p:ext uri="{BB962C8B-B14F-4D97-AF65-F5344CB8AC3E}">
        <p14:creationId xmlns:p14="http://schemas.microsoft.com/office/powerpoint/2010/main" val="386132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000" b="1" dirty="0" smtClean="0">
                <a:latin typeface="Century Gothic"/>
                <a:cs typeface="Century Gothic"/>
              </a:rPr>
              <a:t>EQ:</a:t>
            </a:r>
            <a:r>
              <a:rPr lang="en-US" dirty="0" smtClean="0">
                <a:latin typeface="Century Gothic"/>
                <a:cs typeface="Century Gothic"/>
              </a:rPr>
              <a:t/>
            </a:r>
            <a:br>
              <a:rPr lang="en-US" dirty="0" smtClean="0">
                <a:latin typeface="Century Gothic"/>
                <a:cs typeface="Century Gothic"/>
              </a:rPr>
            </a:br>
            <a:r>
              <a:rPr lang="en-US" sz="7300" dirty="0" smtClean="0">
                <a:latin typeface="Century Gothic"/>
                <a:cs typeface="Century Gothic"/>
              </a:rPr>
              <a:t>How </a:t>
            </a:r>
            <a:r>
              <a:rPr lang="en-US" sz="7300" dirty="0">
                <a:latin typeface="Century Gothic"/>
                <a:cs typeface="Century Gothic"/>
              </a:rPr>
              <a:t>does the circulatory system function within the body?</a:t>
            </a:r>
            <a:r>
              <a:rPr lang="en-US" sz="7300" dirty="0" smtClean="0">
                <a:effectLst/>
                <a:latin typeface="Century Gothic"/>
                <a:cs typeface="Century Gothic"/>
              </a:rPr>
              <a:t> </a:t>
            </a:r>
            <a:endParaRPr lang="en-US" sz="7300" dirty="0">
              <a:latin typeface="Century Gothic"/>
              <a:cs typeface="Century Gothic"/>
            </a:endParaRPr>
          </a:p>
        </p:txBody>
      </p:sp>
    </p:spTree>
    <p:extLst>
      <p:ext uri="{BB962C8B-B14F-4D97-AF65-F5344CB8AC3E}">
        <p14:creationId xmlns:p14="http://schemas.microsoft.com/office/powerpoint/2010/main" val="3462475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smtClean="0">
                <a:latin typeface="Century Gothic"/>
                <a:cs typeface="Century Gothic"/>
              </a:rPr>
              <a:t>Review</a:t>
            </a:r>
            <a:endParaRPr lang="en-US" sz="6600" b="1"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lgn="ctr">
              <a:buNone/>
            </a:pPr>
            <a:r>
              <a:rPr lang="en-US" sz="4800" dirty="0" smtClean="0">
                <a:latin typeface="Century Gothic"/>
                <a:cs typeface="Century Gothic"/>
              </a:rPr>
              <a:t>Turn and Talk:</a:t>
            </a:r>
          </a:p>
          <a:p>
            <a:pPr marL="0" indent="0" algn="ctr">
              <a:buNone/>
            </a:pPr>
            <a:endParaRPr lang="en-US" sz="4800" dirty="0">
              <a:latin typeface="Century Gothic"/>
              <a:cs typeface="Century Gothic"/>
            </a:endParaRPr>
          </a:p>
          <a:p>
            <a:pPr marL="0" indent="0" algn="ctr">
              <a:buNone/>
            </a:pPr>
            <a:r>
              <a:rPr lang="en-US" sz="4800" dirty="0" smtClean="0">
                <a:latin typeface="Century Gothic"/>
                <a:cs typeface="Century Gothic"/>
              </a:rPr>
              <a:t>What parts compose the circulatory system?</a:t>
            </a:r>
            <a:endParaRPr lang="en-US" sz="4800" dirty="0">
              <a:latin typeface="Century Gothic"/>
              <a:cs typeface="Century Gothic"/>
            </a:endParaRPr>
          </a:p>
        </p:txBody>
      </p:sp>
    </p:spTree>
    <p:extLst>
      <p:ext uri="{BB962C8B-B14F-4D97-AF65-F5344CB8AC3E}">
        <p14:creationId xmlns:p14="http://schemas.microsoft.com/office/powerpoint/2010/main" val="68994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latin typeface="Century Gothic"/>
                <a:cs typeface="Century Gothic"/>
              </a:rPr>
              <a:t>Parts of the Circulatory System</a:t>
            </a:r>
            <a:endParaRPr lang="en-US" sz="4000" b="1" dirty="0">
              <a:latin typeface="Century Gothic"/>
              <a:cs typeface="Century Gothic"/>
            </a:endParaRPr>
          </a:p>
        </p:txBody>
      </p:sp>
      <p:sp>
        <p:nvSpPr>
          <p:cNvPr id="3" name="Content Placeholder 2"/>
          <p:cNvSpPr>
            <a:spLocks noGrp="1"/>
          </p:cNvSpPr>
          <p:nvPr>
            <p:ph idx="1"/>
          </p:nvPr>
        </p:nvSpPr>
        <p:spPr/>
        <p:txBody>
          <a:bodyPr>
            <a:normAutofit lnSpcReduction="10000"/>
          </a:bodyPr>
          <a:lstStyle/>
          <a:p>
            <a:pPr marL="0" indent="0">
              <a:buNone/>
            </a:pPr>
            <a:r>
              <a:rPr lang="en-US" sz="4000" dirty="0" smtClean="0">
                <a:solidFill>
                  <a:srgbClr val="FF0000"/>
                </a:solidFill>
                <a:latin typeface="Century Gothic"/>
                <a:cs typeface="Century Gothic"/>
              </a:rPr>
              <a:t>Heart</a:t>
            </a:r>
          </a:p>
          <a:p>
            <a:pPr marL="0" indent="0">
              <a:buNone/>
            </a:pPr>
            <a:r>
              <a:rPr lang="en-US" sz="4000" dirty="0" smtClean="0">
                <a:solidFill>
                  <a:srgbClr val="FF0000"/>
                </a:solidFill>
                <a:latin typeface="Century Gothic"/>
                <a:cs typeface="Century Gothic"/>
              </a:rPr>
              <a:t>Blood</a:t>
            </a:r>
          </a:p>
          <a:p>
            <a:pPr marL="0" indent="0">
              <a:buNone/>
            </a:pPr>
            <a:r>
              <a:rPr lang="en-US" sz="4000" dirty="0" smtClean="0">
                <a:solidFill>
                  <a:srgbClr val="FF0000"/>
                </a:solidFill>
                <a:latin typeface="Century Gothic"/>
                <a:cs typeface="Century Gothic"/>
              </a:rPr>
              <a:t>Blood Vessels</a:t>
            </a:r>
          </a:p>
          <a:p>
            <a:r>
              <a:rPr lang="en-US" dirty="0">
                <a:latin typeface="Century Gothic"/>
                <a:cs typeface="Century Gothic"/>
              </a:rPr>
              <a:t>	</a:t>
            </a:r>
            <a:r>
              <a:rPr lang="en-US" sz="4800" dirty="0" smtClean="0">
                <a:solidFill>
                  <a:srgbClr val="FF0000"/>
                </a:solidFill>
                <a:latin typeface="Century Gothic"/>
                <a:cs typeface="Century Gothic"/>
              </a:rPr>
              <a:t>A</a:t>
            </a:r>
            <a:r>
              <a:rPr lang="en-US" dirty="0" smtClean="0">
                <a:latin typeface="Century Gothic"/>
                <a:cs typeface="Century Gothic"/>
              </a:rPr>
              <a:t>rteries (take blood </a:t>
            </a:r>
            <a:r>
              <a:rPr lang="en-US" sz="4800" dirty="0" smtClean="0">
                <a:solidFill>
                  <a:srgbClr val="FF0000"/>
                </a:solidFill>
                <a:latin typeface="Century Gothic"/>
                <a:cs typeface="Century Gothic"/>
              </a:rPr>
              <a:t>A</a:t>
            </a:r>
            <a:r>
              <a:rPr lang="en-US" dirty="0" smtClean="0">
                <a:latin typeface="Century Gothic"/>
                <a:cs typeface="Century Gothic"/>
              </a:rPr>
              <a:t>WAY from the heart)</a:t>
            </a:r>
          </a:p>
          <a:p>
            <a:r>
              <a:rPr lang="en-US" dirty="0">
                <a:latin typeface="Century Gothic"/>
                <a:cs typeface="Century Gothic"/>
              </a:rPr>
              <a:t>	</a:t>
            </a:r>
            <a:r>
              <a:rPr lang="en-US" dirty="0" smtClean="0">
                <a:latin typeface="Century Gothic"/>
                <a:cs typeface="Century Gothic"/>
              </a:rPr>
              <a:t>Veins (bring blood back to the heart)</a:t>
            </a:r>
          </a:p>
          <a:p>
            <a:pPr marL="0" indent="0">
              <a:buNone/>
            </a:pPr>
            <a:r>
              <a:rPr lang="en-US" sz="4000" dirty="0" smtClean="0">
                <a:solidFill>
                  <a:srgbClr val="FF0000"/>
                </a:solidFill>
                <a:latin typeface="Century Gothic"/>
                <a:cs typeface="Century Gothic"/>
              </a:rPr>
              <a:t>Capillaries</a:t>
            </a:r>
            <a:endParaRPr lang="en-US" sz="4000" dirty="0">
              <a:solidFill>
                <a:srgbClr val="FF0000"/>
              </a:solidFill>
              <a:latin typeface="Century Gothic"/>
              <a:cs typeface="Century Gothic"/>
            </a:endParaRPr>
          </a:p>
        </p:txBody>
      </p:sp>
    </p:spTree>
    <p:extLst>
      <p:ext uri="{BB962C8B-B14F-4D97-AF65-F5344CB8AC3E}">
        <p14:creationId xmlns:p14="http://schemas.microsoft.com/office/powerpoint/2010/main" val="3063355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entury Gothic"/>
                <a:cs typeface="Century Gothic"/>
              </a:rPr>
              <a:t>Circulatory System Relay</a:t>
            </a:r>
            <a:endParaRPr lang="en-US" dirty="0">
              <a:latin typeface="Century Gothic"/>
              <a:cs typeface="Century Gothic"/>
            </a:endParaRPr>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l="-34028" r="-34028"/>
          <a:stretch>
            <a:fillRect/>
          </a:stretch>
        </p:blipFill>
        <p:spPr bwMode="auto">
          <a:prstGeom prst="rect">
            <a:avLst/>
          </a:prstGeom>
          <a:noFill/>
          <a:ln>
            <a:noFill/>
          </a:ln>
        </p:spPr>
      </p:pic>
    </p:spTree>
    <p:extLst>
      <p:ext uri="{BB962C8B-B14F-4D97-AF65-F5344CB8AC3E}">
        <p14:creationId xmlns:p14="http://schemas.microsoft.com/office/powerpoint/2010/main" val="4151617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entury Gothic"/>
                <a:cs typeface="Century Gothic"/>
              </a:rPr>
              <a:t>Let’s go!</a:t>
            </a:r>
            <a:endParaRPr lang="en-US" sz="6000" b="1"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buNone/>
            </a:pPr>
            <a:r>
              <a:rPr lang="en-US" sz="4000" dirty="0" smtClean="0">
                <a:latin typeface="Century Gothic"/>
                <a:cs typeface="Century Gothic"/>
              </a:rPr>
              <a:t>Things to remember:</a:t>
            </a:r>
          </a:p>
          <a:p>
            <a:r>
              <a:rPr lang="en-US" sz="4000" dirty="0" smtClean="0">
                <a:latin typeface="Century Gothic"/>
                <a:cs typeface="Century Gothic"/>
              </a:rPr>
              <a:t>What is our purpose outside?</a:t>
            </a:r>
          </a:p>
          <a:p>
            <a:r>
              <a:rPr lang="en-US" sz="4000" dirty="0" smtClean="0">
                <a:latin typeface="Century Gothic"/>
                <a:cs typeface="Century Gothic"/>
              </a:rPr>
              <a:t>Stay focused on your purpose!  </a:t>
            </a:r>
          </a:p>
        </p:txBody>
      </p:sp>
    </p:spTree>
    <p:extLst>
      <p:ext uri="{BB962C8B-B14F-4D97-AF65-F5344CB8AC3E}">
        <p14:creationId xmlns:p14="http://schemas.microsoft.com/office/powerpoint/2010/main" val="2708931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latin typeface="Century Gothic"/>
                <a:cs typeface="Century Gothic"/>
              </a:rPr>
              <a:t>EQA:</a:t>
            </a:r>
            <a:endParaRPr lang="en-US" sz="6000" b="1"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lgn="ctr">
              <a:buNone/>
            </a:pPr>
            <a:r>
              <a:rPr lang="en-US" sz="5400" dirty="0" smtClean="0">
                <a:latin typeface="Century Gothic"/>
                <a:cs typeface="Century Gothic"/>
              </a:rPr>
              <a:t>How does the circulatory system function within the body?</a:t>
            </a:r>
            <a:endParaRPr lang="en-US" sz="5400" dirty="0">
              <a:latin typeface="Century Gothic"/>
              <a:cs typeface="Century Gothic"/>
            </a:endParaRPr>
          </a:p>
        </p:txBody>
      </p:sp>
    </p:spTree>
    <p:extLst>
      <p:ext uri="{BB962C8B-B14F-4D97-AF65-F5344CB8AC3E}">
        <p14:creationId xmlns:p14="http://schemas.microsoft.com/office/powerpoint/2010/main" val="3688473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TotalTime>
  <Words>148</Words>
  <Application>Microsoft Macintosh PowerPoint</Application>
  <PresentationFormat>On-screen Show (4:3)</PresentationFormat>
  <Paragraphs>21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EQ: How does the circulatory system function within the body? </vt:lpstr>
      <vt:lpstr>Review</vt:lpstr>
      <vt:lpstr>Parts of the Circulatory System</vt:lpstr>
      <vt:lpstr>Circulatory System Relay</vt:lpstr>
      <vt:lpstr>Let’s go!</vt:lpstr>
      <vt:lpstr>EQA: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HCPS</dc:creator>
  <cp:lastModifiedBy>HCPS</cp:lastModifiedBy>
  <cp:revision>6</cp:revision>
  <dcterms:created xsi:type="dcterms:W3CDTF">2014-09-24T13:56:23Z</dcterms:created>
  <dcterms:modified xsi:type="dcterms:W3CDTF">2014-09-24T15:00:58Z</dcterms:modified>
</cp:coreProperties>
</file>