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9" r:id="rId4"/>
    <p:sldId id="264" r:id="rId5"/>
    <p:sldId id="266" r:id="rId6"/>
    <p:sldId id="271" r:id="rId7"/>
    <p:sldId id="272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jp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1900" y="1123950"/>
            <a:ext cx="6657975" cy="1701800"/>
          </a:xfrm>
        </p:spPr>
        <p:txBody>
          <a:bodyPr/>
          <a:lstStyle/>
          <a:p>
            <a:r>
              <a:rPr lang="en-US" sz="11500" dirty="0" smtClean="0">
                <a:latin typeface="Arial Black"/>
                <a:cs typeface="Arial Black"/>
              </a:rPr>
              <a:t>Day </a:t>
            </a:r>
            <a:r>
              <a:rPr lang="en-US" sz="11500" dirty="0" smtClean="0">
                <a:latin typeface="Arial Black"/>
                <a:cs typeface="Arial Black"/>
              </a:rPr>
              <a:t>3</a:t>
            </a:r>
            <a:endParaRPr lang="en-US" sz="11500" dirty="0"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What composes the skeletal system?</a:t>
            </a:r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9598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Quick Review: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7112" y="1584008"/>
            <a:ext cx="7345363" cy="3931920"/>
          </a:xfrm>
        </p:spPr>
        <p:txBody>
          <a:bodyPr>
            <a:normAutofit/>
          </a:bodyPr>
          <a:lstStyle/>
          <a:p>
            <a:endParaRPr lang="en-US" sz="3200" dirty="0" smtClean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What </a:t>
            </a:r>
            <a:r>
              <a:rPr lang="en-US" sz="3200" dirty="0" smtClean="0">
                <a:latin typeface="Arial"/>
                <a:cs typeface="Arial"/>
              </a:rPr>
              <a:t>are the main functions of the skeletal system?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Refer to notes from yesterday.</a:t>
            </a:r>
            <a:endParaRPr lang="en-US" dirty="0" smtClean="0">
              <a:latin typeface="Arial"/>
              <a:cs typeface="Arial"/>
            </a:endParaRPr>
          </a:p>
          <a:p>
            <a:endParaRPr lang="en-US" sz="32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dirty="0" smtClean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6563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body meme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277" r="-19277"/>
          <a:stretch>
            <a:fillRect/>
          </a:stretch>
        </p:blipFill>
        <p:spPr>
          <a:xfrm>
            <a:off x="-274638" y="768351"/>
            <a:ext cx="9783763" cy="523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157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Read to answer the question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Ligaments and Cartilage</a:t>
            </a:r>
          </a:p>
          <a:p>
            <a:r>
              <a:rPr lang="en-US" dirty="0" err="1" smtClean="0">
                <a:latin typeface="Arial"/>
                <a:cs typeface="Arial"/>
              </a:rPr>
              <a:t>Blendspace</a:t>
            </a:r>
            <a:r>
              <a:rPr lang="en-US" dirty="0" smtClean="0">
                <a:latin typeface="Arial"/>
                <a:cs typeface="Arial"/>
              </a:rPr>
              <a:t>: Skeletal</a:t>
            </a:r>
          </a:p>
          <a:p>
            <a:r>
              <a:rPr lang="en-US" dirty="0" smtClean="0">
                <a:latin typeface="Arial"/>
                <a:cs typeface="Arial"/>
              </a:rPr>
              <a:t>What are bones and what do they do?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1156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244158"/>
            <a:ext cx="8524875" cy="133985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 Black"/>
                <a:cs typeface="Arial Black"/>
              </a:rPr>
              <a:t>What is the skeleton     composed of?</a:t>
            </a:r>
            <a:endParaRPr lang="en-US" sz="3600" dirty="0">
              <a:latin typeface="Arial Black"/>
              <a:cs typeface="Arial Black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36863" y="4699000"/>
            <a:ext cx="1544637" cy="1111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888" y="5143500"/>
            <a:ext cx="1544637" cy="1111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lnSpc>
                <a:spcPct val="150000"/>
              </a:lnSpc>
            </a:pPr>
            <a:r>
              <a:rPr lang="en-US" sz="2600" dirty="0" smtClean="0">
                <a:latin typeface="Arial"/>
                <a:cs typeface="Arial"/>
              </a:rPr>
              <a:t>Bones</a:t>
            </a:r>
            <a:endParaRPr lang="en-US" sz="2600" dirty="0">
              <a:latin typeface="Arial"/>
              <a:cs typeface="Arial"/>
            </a:endParaRPr>
          </a:p>
          <a:p>
            <a:pPr lvl="2">
              <a:lnSpc>
                <a:spcPct val="150000"/>
              </a:lnSpc>
            </a:pPr>
            <a:r>
              <a:rPr lang="en-US" sz="2600" b="1" dirty="0">
                <a:solidFill>
                  <a:srgbClr val="FF6600"/>
                </a:solidFill>
                <a:latin typeface="Arial"/>
                <a:cs typeface="Arial"/>
              </a:rPr>
              <a:t>Joints</a:t>
            </a:r>
          </a:p>
          <a:p>
            <a:pPr lvl="2">
              <a:lnSpc>
                <a:spcPct val="150000"/>
              </a:lnSpc>
            </a:pPr>
            <a:r>
              <a:rPr lang="en-US" sz="2600" dirty="0">
                <a:latin typeface="Arial"/>
                <a:cs typeface="Arial"/>
              </a:rPr>
              <a:t>Ligaments</a:t>
            </a:r>
          </a:p>
          <a:p>
            <a:pPr lvl="2">
              <a:lnSpc>
                <a:spcPct val="150000"/>
              </a:lnSpc>
            </a:pPr>
            <a:r>
              <a:rPr lang="en-US" sz="2600" dirty="0">
                <a:latin typeface="Arial"/>
                <a:cs typeface="Arial"/>
              </a:rPr>
              <a:t>Cartilage</a:t>
            </a:r>
          </a:p>
          <a:p>
            <a:r>
              <a:rPr lang="en-US" dirty="0" smtClean="0"/>
              <a:t>Vocabulary Cards for 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541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244158"/>
            <a:ext cx="8524875" cy="133985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 Black"/>
                <a:cs typeface="Arial Black"/>
              </a:rPr>
              <a:t>Immobilized Joints</a:t>
            </a:r>
            <a:endParaRPr lang="en-US" sz="3600" dirty="0">
              <a:latin typeface="Arial Black"/>
              <a:cs typeface="Arial Black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36863" y="4699000"/>
            <a:ext cx="1544637" cy="1111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888" y="5143500"/>
            <a:ext cx="1544637" cy="1111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lnSpc>
                <a:spcPct val="150000"/>
              </a:lnSpc>
            </a:pPr>
            <a:r>
              <a:rPr lang="en-US" sz="2600" dirty="0" smtClean="0">
                <a:latin typeface="Arial"/>
                <a:cs typeface="Arial"/>
              </a:rPr>
              <a:t>Activity</a:t>
            </a:r>
          </a:p>
          <a:p>
            <a:pPr lvl="4">
              <a:lnSpc>
                <a:spcPct val="150000"/>
              </a:lnSpc>
            </a:pPr>
            <a:r>
              <a:rPr lang="en-US" sz="2400" dirty="0" smtClean="0">
                <a:latin typeface="Arial"/>
                <a:cs typeface="Arial"/>
              </a:rPr>
              <a:t>Materials:</a:t>
            </a:r>
          </a:p>
          <a:p>
            <a:pPr lvl="6">
              <a:lnSpc>
                <a:spcPct val="150000"/>
              </a:lnSpc>
            </a:pPr>
            <a:r>
              <a:rPr lang="en-US" sz="2400" dirty="0" smtClean="0">
                <a:latin typeface="Arial"/>
                <a:cs typeface="Arial"/>
              </a:rPr>
              <a:t>Tape</a:t>
            </a:r>
          </a:p>
          <a:p>
            <a:pPr lvl="6">
              <a:lnSpc>
                <a:spcPct val="150000"/>
              </a:lnSpc>
            </a:pPr>
            <a:r>
              <a:rPr lang="en-US" sz="2400" dirty="0" smtClean="0">
                <a:latin typeface="Arial"/>
                <a:cs typeface="Arial"/>
              </a:rPr>
              <a:t>Popsicle Sticks</a:t>
            </a:r>
            <a:endParaRPr lang="en-US" sz="2400" dirty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96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244158"/>
            <a:ext cx="8524875" cy="133985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 Black"/>
                <a:cs typeface="Arial Black"/>
              </a:rPr>
              <a:t>Immobilized Joints</a:t>
            </a:r>
            <a:endParaRPr lang="en-US" sz="3600" dirty="0">
              <a:latin typeface="Arial Black"/>
              <a:cs typeface="Arial Black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36863" y="4699000"/>
            <a:ext cx="1544637" cy="1111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888" y="5143500"/>
            <a:ext cx="1544637" cy="1111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>
              <a:lnSpc>
                <a:spcPct val="150000"/>
              </a:lnSpc>
            </a:pPr>
            <a:r>
              <a:rPr lang="en-US" sz="2800" dirty="0" smtClean="0">
                <a:latin typeface="Arial"/>
                <a:cs typeface="Arial"/>
              </a:rPr>
              <a:t>How </a:t>
            </a:r>
            <a:r>
              <a:rPr lang="en-US" sz="2800" dirty="0">
                <a:latin typeface="Arial"/>
                <a:cs typeface="Arial"/>
              </a:rPr>
              <a:t>did it feel to have your joints </a:t>
            </a:r>
            <a:r>
              <a:rPr lang="en-US" sz="2800" dirty="0" smtClean="0">
                <a:latin typeface="Arial"/>
                <a:cs typeface="Arial"/>
              </a:rPr>
              <a:t>immobilized?</a:t>
            </a:r>
            <a:endParaRPr lang="en-US" sz="2800" dirty="0">
              <a:latin typeface="Arial"/>
              <a:cs typeface="Arial"/>
            </a:endParaRPr>
          </a:p>
          <a:p>
            <a:pPr lvl="2">
              <a:lnSpc>
                <a:spcPct val="150000"/>
              </a:lnSpc>
            </a:pPr>
            <a:r>
              <a:rPr lang="en-US" sz="2800" dirty="0" smtClean="0">
                <a:latin typeface="Arial"/>
                <a:cs typeface="Arial"/>
              </a:rPr>
              <a:t>What </a:t>
            </a:r>
            <a:r>
              <a:rPr lang="en-US" sz="2800" dirty="0">
                <a:latin typeface="Arial"/>
                <a:cs typeface="Arial"/>
              </a:rPr>
              <a:t>tasks were the hardest to do? </a:t>
            </a:r>
            <a:endParaRPr lang="en-US" sz="2800" dirty="0" smtClean="0">
              <a:latin typeface="Arial"/>
              <a:cs typeface="Arial"/>
            </a:endParaRPr>
          </a:p>
          <a:p>
            <a:pPr lvl="2">
              <a:lnSpc>
                <a:spcPct val="150000"/>
              </a:lnSpc>
            </a:pPr>
            <a:r>
              <a:rPr lang="en-US" sz="2800" dirty="0" smtClean="0">
                <a:latin typeface="Arial"/>
                <a:cs typeface="Arial"/>
              </a:rPr>
              <a:t>Were </a:t>
            </a:r>
            <a:r>
              <a:rPr lang="en-US" sz="2800" dirty="0">
                <a:latin typeface="Arial"/>
                <a:cs typeface="Arial"/>
              </a:rPr>
              <a:t>there any you couldn't do</a:t>
            </a:r>
            <a:r>
              <a:rPr lang="en-US" sz="2800" dirty="0" smtClean="0">
                <a:latin typeface="Arial"/>
                <a:cs typeface="Arial"/>
              </a:rPr>
              <a:t>?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>
                <a:latin typeface="Arial"/>
                <a:cs typeface="Arial"/>
              </a:rPr>
              <a:t>What </a:t>
            </a:r>
            <a:r>
              <a:rPr lang="en-US" sz="2800" dirty="0">
                <a:latin typeface="Arial"/>
                <a:cs typeface="Arial"/>
              </a:rPr>
              <a:t>did you do to compensate for problems you had</a:t>
            </a:r>
            <a:r>
              <a:rPr lang="en-US" sz="2800" dirty="0" smtClean="0">
                <a:latin typeface="Arial"/>
                <a:cs typeface="Arial"/>
              </a:rPr>
              <a:t>?</a:t>
            </a:r>
            <a:endParaRPr lang="en-US" sz="2800" dirty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191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oints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187" y="412750"/>
            <a:ext cx="5762625" cy="57626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9918" y="650875"/>
            <a:ext cx="2685687" cy="37240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u="sng" dirty="0" smtClean="0">
                <a:latin typeface="Arial"/>
                <a:cs typeface="Arial"/>
              </a:rPr>
              <a:t>Types </a:t>
            </a:r>
          </a:p>
          <a:p>
            <a:pPr algn="ctr"/>
            <a:r>
              <a:rPr lang="en-US" sz="4000" b="1" u="sng" dirty="0" smtClean="0">
                <a:latin typeface="Arial"/>
                <a:cs typeface="Arial"/>
              </a:rPr>
              <a:t>of </a:t>
            </a:r>
          </a:p>
          <a:p>
            <a:pPr algn="ctr"/>
            <a:r>
              <a:rPr lang="en-US" sz="4000" b="1" u="sng" dirty="0" smtClean="0">
                <a:latin typeface="Arial"/>
                <a:cs typeface="Arial"/>
              </a:rPr>
              <a:t>Joints</a:t>
            </a:r>
          </a:p>
          <a:p>
            <a:pPr algn="ctr"/>
            <a:endParaRPr lang="en-US" sz="4000" b="1" dirty="0">
              <a:latin typeface="Arial"/>
              <a:cs typeface="Arial"/>
            </a:endParaRPr>
          </a:p>
          <a:p>
            <a:pPr algn="ctr"/>
            <a:endParaRPr lang="en-US" sz="4000" b="1" dirty="0" smtClean="0">
              <a:latin typeface="Arial"/>
              <a:cs typeface="Arial"/>
            </a:endParaRPr>
          </a:p>
          <a:p>
            <a:pPr algn="ctr"/>
            <a:r>
              <a:rPr lang="en-US" sz="3600" i="1" dirty="0" smtClean="0">
                <a:solidFill>
                  <a:srgbClr val="FF6600"/>
                </a:solidFill>
                <a:latin typeface="Arial"/>
                <a:cs typeface="Arial"/>
              </a:rPr>
              <a:t>Add Gliding</a:t>
            </a:r>
            <a:endParaRPr lang="en-US" sz="4000" i="1" dirty="0">
              <a:solidFill>
                <a:srgbClr val="FF6600"/>
              </a:solidFill>
              <a:latin typeface="Arial"/>
              <a:cs typeface="Arial"/>
            </a:endParaRPr>
          </a:p>
        </p:txBody>
      </p:sp>
      <p:sp>
        <p:nvSpPr>
          <p:cNvPr id="5" name="Oval 4"/>
          <p:cNvSpPr/>
          <p:nvPr/>
        </p:nvSpPr>
        <p:spPr>
          <a:xfrm>
            <a:off x="5064125" y="3079750"/>
            <a:ext cx="412750" cy="412750"/>
          </a:xfrm>
          <a:prstGeom prst="ellipse">
            <a:avLst/>
          </a:prstGeom>
          <a:noFill/>
          <a:ln w="571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endCxn id="5" idx="2"/>
          </p:cNvCxnSpPr>
          <p:nvPr/>
        </p:nvCxnSpPr>
        <p:spPr>
          <a:xfrm flipV="1">
            <a:off x="3024187" y="3286125"/>
            <a:ext cx="2039938" cy="619125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Screen Shot 2014-09-14 at 10.29.5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49" y="4374972"/>
            <a:ext cx="1647825" cy="220253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482584" y="6049428"/>
            <a:ext cx="3302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Record examples in notebook.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9934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164</TotalTime>
  <Words>118</Words>
  <Application>Microsoft Macintosh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Capital</vt:lpstr>
      <vt:lpstr>Day 3</vt:lpstr>
      <vt:lpstr>Quick Review:</vt:lpstr>
      <vt:lpstr>PowerPoint Presentation</vt:lpstr>
      <vt:lpstr>Read to answer the question</vt:lpstr>
      <vt:lpstr>What is the skeleton     composed of?</vt:lpstr>
      <vt:lpstr>Immobilized Joints</vt:lpstr>
      <vt:lpstr>Immobilized Joints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</dc:title>
  <dc:creator>Amber Ballard</dc:creator>
  <cp:lastModifiedBy>Amber Ballard</cp:lastModifiedBy>
  <cp:revision>17</cp:revision>
  <dcterms:created xsi:type="dcterms:W3CDTF">2014-09-14T17:02:55Z</dcterms:created>
  <dcterms:modified xsi:type="dcterms:W3CDTF">2014-09-15T02:37:25Z</dcterms:modified>
</cp:coreProperties>
</file>