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9" r:id="rId4"/>
    <p:sldId id="264" r:id="rId5"/>
    <p:sldId id="27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1900" y="1123950"/>
            <a:ext cx="6657975" cy="1701800"/>
          </a:xfrm>
        </p:spPr>
        <p:txBody>
          <a:bodyPr/>
          <a:lstStyle/>
          <a:p>
            <a:r>
              <a:rPr lang="en-US" sz="11500" dirty="0" smtClean="0">
                <a:latin typeface="Arial Black"/>
                <a:cs typeface="Arial Black"/>
              </a:rPr>
              <a:t>Day </a:t>
            </a:r>
            <a:r>
              <a:rPr lang="en-US" sz="11500" dirty="0" smtClean="0">
                <a:latin typeface="Arial Black"/>
                <a:cs typeface="Arial Black"/>
              </a:rPr>
              <a:t>2</a:t>
            </a:r>
            <a:endParaRPr lang="en-US" sz="11500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What </a:t>
            </a:r>
            <a:r>
              <a:rPr lang="en-US" sz="3600" dirty="0" smtClean="0">
                <a:latin typeface="Arial"/>
                <a:cs typeface="Arial"/>
              </a:rPr>
              <a:t>is th</a:t>
            </a:r>
            <a:r>
              <a:rPr lang="en-US" sz="3600" dirty="0" smtClean="0">
                <a:latin typeface="Arial"/>
                <a:cs typeface="Arial"/>
              </a:rPr>
              <a:t>e function of each body </a:t>
            </a:r>
            <a:r>
              <a:rPr lang="en-US" sz="3600" dirty="0" smtClean="0">
                <a:latin typeface="Arial"/>
                <a:cs typeface="Arial"/>
              </a:rPr>
              <a:t>system</a:t>
            </a:r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959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Quick Review: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112" y="1584008"/>
            <a:ext cx="7345363" cy="393192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What </a:t>
            </a:r>
            <a:r>
              <a:rPr lang="en-US" sz="3200" dirty="0" smtClean="0">
                <a:latin typeface="Arial"/>
                <a:cs typeface="Arial"/>
              </a:rPr>
              <a:t>is a function</a:t>
            </a:r>
            <a:r>
              <a:rPr lang="en-US" sz="3200" dirty="0" smtClean="0">
                <a:latin typeface="Arial"/>
                <a:cs typeface="Arial"/>
              </a:rPr>
              <a:t>?</a:t>
            </a:r>
            <a:endParaRPr lang="en-US" sz="3200" dirty="0" smtClean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Refer </a:t>
            </a:r>
            <a:r>
              <a:rPr lang="en-US" dirty="0" smtClean="0">
                <a:latin typeface="Arial"/>
                <a:cs typeface="Arial"/>
              </a:rPr>
              <a:t>to vocabulary card from </a:t>
            </a:r>
            <a:r>
              <a:rPr lang="en-US" dirty="0" smtClean="0">
                <a:latin typeface="Arial"/>
                <a:cs typeface="Arial"/>
              </a:rPr>
              <a:t>yesterday.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656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 mem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781" y="506529"/>
            <a:ext cx="5783065" cy="578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5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26" y="244158"/>
            <a:ext cx="8498853" cy="1339850"/>
          </a:xfrm>
        </p:spPr>
        <p:txBody>
          <a:bodyPr>
            <a:noAutofit/>
          </a:bodyPr>
          <a:lstStyle/>
          <a:p>
            <a:pPr lvl="1" algn="ctr"/>
            <a:r>
              <a:rPr lang="en-US" sz="3200" dirty="0"/>
              <a:t>Your body is organized into systems. </a:t>
            </a:r>
            <a:r>
              <a:rPr lang="en-US" sz="3200" dirty="0" smtClean="0"/>
              <a:t>Today</a:t>
            </a:r>
            <a:r>
              <a:rPr lang="en-US" sz="3200" dirty="0"/>
              <a:t>, we will determine the function of each system.</a:t>
            </a:r>
          </a:p>
        </p:txBody>
      </p:sp>
      <p:pic>
        <p:nvPicPr>
          <p:cNvPr id="6" name="Content Placeholder 5" descr="cell-tissue-organ-system-huma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4" b="6124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115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Read to </a:t>
            </a:r>
            <a:r>
              <a:rPr lang="en-US" dirty="0" smtClean="0">
                <a:latin typeface="Arial Black"/>
                <a:cs typeface="Arial Black"/>
              </a:rPr>
              <a:t>complete guided notes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22" y="2926080"/>
            <a:ext cx="7345363" cy="3931920"/>
          </a:xfrm>
        </p:spPr>
        <p:txBody>
          <a:bodyPr/>
          <a:lstStyle/>
          <a:p>
            <a:pPr marL="579438" lvl="2" indent="0">
              <a:buNone/>
            </a:pPr>
            <a:r>
              <a:rPr lang="en-US" dirty="0" err="1" smtClean="0">
                <a:latin typeface="Arial"/>
                <a:cs typeface="Arial"/>
              </a:rPr>
              <a:t>Prezi</a:t>
            </a:r>
            <a:endParaRPr lang="en-US" dirty="0" smtClean="0">
              <a:latin typeface="Arial"/>
              <a:cs typeface="Arial"/>
            </a:endParaRPr>
          </a:p>
          <a:p>
            <a:pPr marL="579438" lvl="2" indent="0">
              <a:buNone/>
            </a:pPr>
            <a:r>
              <a:rPr lang="en-US" dirty="0" err="1" smtClean="0">
                <a:latin typeface="Arial"/>
                <a:cs typeface="Arial"/>
              </a:rPr>
              <a:t>Quizlet</a:t>
            </a:r>
            <a:endParaRPr lang="en-US" dirty="0" smtClean="0">
              <a:latin typeface="Arial"/>
              <a:cs typeface="Arial"/>
            </a:endParaRPr>
          </a:p>
          <a:p>
            <a:pPr marL="579438" lvl="2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579438" lvl="2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Screen Shot 2014-09-14 at 10.08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04" y="1877391"/>
            <a:ext cx="5762860" cy="43000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271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Vocabulary Cards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4" y="1752600"/>
            <a:ext cx="9223375" cy="4962525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>
                <a:latin typeface="Arial"/>
                <a:cs typeface="Arial"/>
              </a:rPr>
              <a:t>List the main function of these systems on new vocabulary cards.</a:t>
            </a:r>
          </a:p>
          <a:p>
            <a:pPr lvl="1"/>
            <a:endParaRPr lang="en-US" sz="2400" dirty="0">
              <a:latin typeface="Arial"/>
              <a:cs typeface="Arial"/>
            </a:endParaRPr>
          </a:p>
          <a:p>
            <a:pPr lvl="2"/>
            <a:r>
              <a:rPr lang="en-US" dirty="0" smtClean="0">
                <a:latin typeface="Arial"/>
                <a:cs typeface="Arial"/>
              </a:rPr>
              <a:t>Skeletal</a:t>
            </a:r>
            <a:endParaRPr lang="en-US" dirty="0">
              <a:latin typeface="Arial"/>
              <a:cs typeface="Arial"/>
            </a:endParaRPr>
          </a:p>
          <a:p>
            <a:pPr lvl="2"/>
            <a:r>
              <a:rPr lang="en-US" dirty="0">
                <a:latin typeface="Arial"/>
                <a:cs typeface="Arial"/>
              </a:rPr>
              <a:t>Muscular</a:t>
            </a:r>
          </a:p>
          <a:p>
            <a:pPr lvl="2"/>
            <a:r>
              <a:rPr lang="en-US" dirty="0">
                <a:latin typeface="Arial"/>
                <a:cs typeface="Arial"/>
              </a:rPr>
              <a:t>Respiratory</a:t>
            </a:r>
          </a:p>
          <a:p>
            <a:pPr lvl="2"/>
            <a:r>
              <a:rPr lang="en-US" dirty="0">
                <a:latin typeface="Arial"/>
                <a:cs typeface="Arial"/>
              </a:rPr>
              <a:t>Circulatory</a:t>
            </a:r>
          </a:p>
          <a:p>
            <a:pPr lvl="2"/>
            <a:r>
              <a:rPr lang="en-US" dirty="0">
                <a:latin typeface="Arial"/>
                <a:cs typeface="Arial"/>
              </a:rPr>
              <a:t>Nervous</a:t>
            </a:r>
          </a:p>
          <a:p>
            <a:pPr lvl="2"/>
            <a:r>
              <a:rPr lang="en-US" dirty="0">
                <a:latin typeface="Arial"/>
                <a:cs typeface="Arial"/>
              </a:rPr>
              <a:t>Digestive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83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166</TotalTime>
  <Words>71</Words>
  <Application>Microsoft Macintosh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Capital</vt:lpstr>
      <vt:lpstr>Day 2</vt:lpstr>
      <vt:lpstr>Quick Review:</vt:lpstr>
      <vt:lpstr>PowerPoint Presentation</vt:lpstr>
      <vt:lpstr>Your body is organized into systems. Today, we will determine the function of each system.</vt:lpstr>
      <vt:lpstr>Read to complete guided notes</vt:lpstr>
      <vt:lpstr>Vocabulary Cards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</dc:title>
  <dc:creator>Amber Ballard</dc:creator>
  <cp:lastModifiedBy>Amber Ballard</cp:lastModifiedBy>
  <cp:revision>16</cp:revision>
  <dcterms:created xsi:type="dcterms:W3CDTF">2014-09-14T17:02:55Z</dcterms:created>
  <dcterms:modified xsi:type="dcterms:W3CDTF">2014-09-15T02:44:52Z</dcterms:modified>
</cp:coreProperties>
</file>