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8D052-24B9-E14C-89FE-F79C59F83188}" type="datetimeFigureOut">
              <a:rPr lang="en-US" smtClean="0"/>
              <a:t>10/7/14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89B65-C661-3F43-A6A6-0CD83A9B6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06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89B65-C661-3F43-A6A6-0CD83A9B69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80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89B65-C661-3F43-A6A6-0CD83A9B69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35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EA06-C973-C54C-BBBF-71CBDC6C57DF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F78B-B187-6A4E-B102-8788B1FF4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2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EA06-C973-C54C-BBBF-71CBDC6C57DF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F78B-B187-6A4E-B102-8788B1FF4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9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EA06-C973-C54C-BBBF-71CBDC6C57DF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F78B-B187-6A4E-B102-8788B1FF4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9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EA06-C973-C54C-BBBF-71CBDC6C57DF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F78B-B187-6A4E-B102-8788B1FF4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6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EA06-C973-C54C-BBBF-71CBDC6C57DF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F78B-B187-6A4E-B102-8788B1FF4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7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EA06-C973-C54C-BBBF-71CBDC6C57DF}" type="datetimeFigureOut">
              <a:rPr lang="en-US" smtClean="0"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F78B-B187-6A4E-B102-8788B1FF4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58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EA06-C973-C54C-BBBF-71CBDC6C57DF}" type="datetimeFigureOut">
              <a:rPr lang="en-US" smtClean="0"/>
              <a:t>10/7/14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F78B-B187-6A4E-B102-8788B1FF4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4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EA06-C973-C54C-BBBF-71CBDC6C57DF}" type="datetimeFigureOut">
              <a:rPr lang="en-US" smtClean="0"/>
              <a:t>10/7/14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F78B-B187-6A4E-B102-8788B1FF4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5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EA06-C973-C54C-BBBF-71CBDC6C57DF}" type="datetimeFigureOut">
              <a:rPr lang="en-US" smtClean="0"/>
              <a:t>10/7/14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F78B-B187-6A4E-B102-8788B1FF4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20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EA06-C973-C54C-BBBF-71CBDC6C57DF}" type="datetimeFigureOut">
              <a:rPr lang="en-US" smtClean="0"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F78B-B187-6A4E-B102-8788B1FF4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6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EA06-C973-C54C-BBBF-71CBDC6C57DF}" type="datetimeFigureOut">
              <a:rPr lang="en-US" smtClean="0"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CF78B-B187-6A4E-B102-8788B1FF4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88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1EA06-C973-C54C-BBBF-71CBDC6C57DF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CF78B-B187-6A4E-B102-8788B1FF4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pp.discoveryeducation.com/player/view/assetGuid/D1E6CAD8-D9A8-40CB-B5F1-3F8F172FDD19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latin typeface="Century Gothic"/>
                <a:cs typeface="Century Gothic"/>
              </a:rPr>
              <a:t>EQ: </a:t>
            </a:r>
            <a:r>
              <a:rPr lang="en-US" sz="7200" dirty="0" smtClean="0">
                <a:latin typeface="Century Gothic"/>
                <a:cs typeface="Century Gothic"/>
              </a:rPr>
              <a:t/>
            </a:r>
            <a:br>
              <a:rPr lang="en-US" sz="7200" dirty="0" smtClean="0">
                <a:latin typeface="Century Gothic"/>
                <a:cs typeface="Century Gothic"/>
              </a:rPr>
            </a:br>
            <a:r>
              <a:rPr lang="en-US" sz="7200" dirty="0" smtClean="0">
                <a:latin typeface="Century Gothic"/>
                <a:cs typeface="Century Gothic"/>
              </a:rPr>
              <a:t>Which organs compose the nervous system?</a:t>
            </a:r>
            <a:endParaRPr lang="en-US" sz="72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071568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latin typeface="Century Gothic"/>
                <a:cs typeface="Century Gothic"/>
              </a:rPr>
              <a:t>The Brain and Nervous System</a:t>
            </a:r>
            <a:endParaRPr lang="en-US" sz="5400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4800" dirty="0" smtClean="0">
              <a:latin typeface="Century Gothic"/>
              <a:cs typeface="Century Gothic"/>
              <a:hlinkClick r:id="rId2"/>
            </a:endParaRPr>
          </a:p>
          <a:p>
            <a:pPr marL="0" indent="0" algn="ctr">
              <a:buNone/>
            </a:pPr>
            <a:r>
              <a:rPr lang="en-US" sz="4800" dirty="0" err="1" smtClean="0">
                <a:latin typeface="Century Gothic"/>
                <a:cs typeface="Century Gothic"/>
              </a:rPr>
              <a:t>TrueFlix</a:t>
            </a:r>
            <a:r>
              <a:rPr lang="en-US" sz="4800" dirty="0" smtClean="0">
                <a:latin typeface="Century Gothic"/>
                <a:cs typeface="Century Gothic"/>
              </a:rPr>
              <a:t>: The Nervous System Video</a:t>
            </a:r>
          </a:p>
          <a:p>
            <a:pPr marL="0" indent="0" algn="ctr">
              <a:buNone/>
            </a:pPr>
            <a:endParaRPr lang="en-US" sz="4800" dirty="0">
              <a:latin typeface="Century Gothic"/>
              <a:cs typeface="Century Gothic"/>
            </a:endParaRPr>
          </a:p>
          <a:p>
            <a:pPr marL="0" indent="0" algn="ctr">
              <a:buNone/>
            </a:pPr>
            <a:r>
              <a:rPr lang="en-US" sz="4800" dirty="0" smtClean="0">
                <a:latin typeface="Century Gothic"/>
                <a:cs typeface="Century Gothic"/>
              </a:rPr>
              <a:t>Create T-chart: organs/function</a:t>
            </a:r>
            <a:endParaRPr lang="en-US" sz="48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79093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35918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Century Gothic"/>
                <a:cs typeface="Century Gothic"/>
              </a:rPr>
              <a:t>Nervous System Reading</a:t>
            </a:r>
            <a:br>
              <a:rPr lang="en-US" sz="4800" b="1" dirty="0" smtClean="0">
                <a:latin typeface="Century Gothic"/>
                <a:cs typeface="Century Gothic"/>
              </a:rPr>
            </a:br>
            <a:r>
              <a:rPr lang="en-US" sz="4800" b="1" dirty="0">
                <a:latin typeface="Century Gothic"/>
                <a:cs typeface="Century Gothic"/>
              </a:rPr>
              <a:t/>
            </a:r>
            <a:br>
              <a:rPr lang="en-US" sz="4800" b="1" dirty="0">
                <a:latin typeface="Century Gothic"/>
                <a:cs typeface="Century Gothic"/>
              </a:rPr>
            </a:br>
            <a:r>
              <a:rPr lang="en-US" sz="4800" dirty="0" smtClean="0">
                <a:latin typeface="Century Gothic"/>
                <a:cs typeface="Century Gothic"/>
              </a:rPr>
              <a:t>Read </a:t>
            </a:r>
            <a:r>
              <a:rPr lang="en-US" sz="4800" dirty="0" smtClean="0">
                <a:latin typeface="Century Gothic"/>
                <a:cs typeface="Century Gothic"/>
              </a:rPr>
              <a:t>on </a:t>
            </a:r>
            <a:r>
              <a:rPr lang="en-US" sz="4800" dirty="0" err="1" smtClean="0">
                <a:latin typeface="Century Gothic"/>
                <a:cs typeface="Century Gothic"/>
              </a:rPr>
              <a:t>TrueFlix</a:t>
            </a:r>
            <a:r>
              <a:rPr lang="en-US" sz="4800" dirty="0" smtClean="0">
                <a:latin typeface="Century Gothic"/>
                <a:cs typeface="Century Gothic"/>
              </a:rPr>
              <a:t> Nervous System: Chapters 1 and 2 to fill in the chart with the functions of each part</a:t>
            </a:r>
            <a:endParaRPr lang="en-US" sz="48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87891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Century Gothic"/>
                <a:cs typeface="Century Gothic"/>
              </a:rPr>
              <a:t>Nervous System Diagram</a:t>
            </a:r>
            <a:endParaRPr lang="en-US" sz="4800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Glue in diagram and word bank</a:t>
            </a:r>
          </a:p>
          <a:p>
            <a:pPr marL="0" indent="0">
              <a:buNone/>
            </a:pPr>
            <a:endParaRPr lang="en-US" dirty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Use your reading to help you locate the correct spot for each word.  Write in the words and check with your table – do you all agree?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062308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atin typeface="Century Gothic"/>
                <a:cs typeface="Century Gothic"/>
              </a:rPr>
              <a:t>EQA: </a:t>
            </a:r>
            <a:endParaRPr lang="en-US" sz="9600" b="1" dirty="0"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entury Gothic"/>
                <a:cs typeface="Century Gothic"/>
              </a:rPr>
              <a:t>Which organs compose the nervous system?</a:t>
            </a:r>
            <a:endParaRPr lang="en-US" sz="6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231086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73</Words>
  <Application>Microsoft Macintosh PowerPoint</Application>
  <PresentationFormat>On-screen Show (4:3)</PresentationFormat>
  <Paragraphs>15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EQ:  Which organs compose the nervous system?</vt:lpstr>
      <vt:lpstr>The Brain and Nervous System</vt:lpstr>
      <vt:lpstr>Nervous System Reading  Read on TrueFlix Nervous System: Chapters 1 and 2 to fill in the chart with the functions of each part</vt:lpstr>
      <vt:lpstr>Nervous System Diagram</vt:lpstr>
      <vt:lpstr>EQA: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EQ:  Which organs compose the nervous system?</dc:title>
  <dc:creator>Dana 2nd Grade</dc:creator>
  <cp:lastModifiedBy>HCPS</cp:lastModifiedBy>
  <cp:revision>7</cp:revision>
  <dcterms:created xsi:type="dcterms:W3CDTF">2014-09-24T17:32:55Z</dcterms:created>
  <dcterms:modified xsi:type="dcterms:W3CDTF">2014-10-07T19:42:19Z</dcterms:modified>
</cp:coreProperties>
</file>