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5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3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6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99FD-619D-314F-B219-CDFFB7495F31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7711-7BF8-6049-A66A-786C2A4C8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tses.com/animation/swfs/digestion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Day 13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Digestive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2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EQ: What is the purpose of the nervous system?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5275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article from the Science Textbook p. A19</a:t>
            </a:r>
          </a:p>
          <a:p>
            <a:endParaRPr lang="en-US" dirty="0" smtClean="0"/>
          </a:p>
          <a:p>
            <a:r>
              <a:rPr lang="en-US" dirty="0" smtClean="0"/>
              <a:t>Activity: Chewing Your Chow! (glue into your science journal)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Path of Food Through the </a:t>
            </a:r>
            <a:r>
              <a:rPr lang="en-US" smtClean="0"/>
              <a:t>Digestive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Digestion Journey</a:t>
            </a:r>
            <a:endParaRPr lang="en-US" dirty="0" smtClean="0"/>
          </a:p>
          <a:p>
            <a:r>
              <a:rPr lang="en-US" dirty="0" smtClean="0"/>
              <a:t>Use “Your Long Food Tube” guided notes as you go through the digestive system. Use the word bank to label the parts of the digestive system.</a:t>
            </a:r>
          </a:p>
          <a:p>
            <a:r>
              <a:rPr lang="en-US" dirty="0" smtClean="0"/>
              <a:t>As you go through the digestive journey record the step-by-step process in </a:t>
            </a:r>
            <a:r>
              <a:rPr lang="en-US" smtClean="0"/>
              <a:t>your journal.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5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98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Day 13</vt:lpstr>
      <vt:lpstr>EQ: What is the purpose of the nervous system?</vt:lpstr>
      <vt:lpstr>Investigate</vt:lpstr>
      <vt:lpstr>The Path of Food Through the Digestive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13</dc:title>
  <dc:creator>Student</dc:creator>
  <cp:lastModifiedBy>Student</cp:lastModifiedBy>
  <cp:revision>6</cp:revision>
  <dcterms:created xsi:type="dcterms:W3CDTF">2014-09-24T16:15:48Z</dcterms:created>
  <dcterms:modified xsi:type="dcterms:W3CDTF">2014-09-24T17:57:01Z</dcterms:modified>
</cp:coreProperties>
</file>