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9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8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EBB1-1910-EA41-9DF2-E7A6B8121A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59F4-E045-1548-BD67-3AE41573C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.discoveryeducation.com/player/view/assetGuid/7A02C04E-9119-4E24-9B7F-2BDC43B18C4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Day 12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Digestive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7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EQ: Which organs compose the digestive system?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3886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Activate Your Thinking...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Video: The Digestive System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did the video tell you about the digestive system? (turn &amp; talk)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7308" y="20350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Digestive System- breaks down food into nutrients.</a:t>
            </a:r>
          </a:p>
          <a:p>
            <a:r>
              <a:rPr lang="en-US" dirty="0" smtClean="0"/>
              <a:t>Read article </a:t>
            </a:r>
            <a:r>
              <a:rPr lang="en-US" smtClean="0"/>
              <a:t>from Health Book p.8-9</a:t>
            </a:r>
            <a:endParaRPr lang="en-US" dirty="0"/>
          </a:p>
          <a:p>
            <a:r>
              <a:rPr lang="en-US" dirty="0" smtClean="0"/>
              <a:t>Glue in the digestive system and label all of the parts and its functions for:</a:t>
            </a:r>
          </a:p>
          <a:p>
            <a:r>
              <a:rPr lang="en-US" dirty="0"/>
              <a:t>m</a:t>
            </a:r>
            <a:r>
              <a:rPr lang="en-US" dirty="0" smtClean="0"/>
              <a:t>outh, esophagus, stomach, large intestines, small intestines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1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Mouth- teeth chew, saliva breaks down food</a:t>
            </a:r>
          </a:p>
          <a:p>
            <a:r>
              <a:rPr lang="en-US" dirty="0" smtClean="0"/>
              <a:t>Esophagus- tube to stomach</a:t>
            </a:r>
          </a:p>
          <a:p>
            <a:r>
              <a:rPr lang="en-US" dirty="0" smtClean="0"/>
              <a:t>Stomach- stores food 3-4 hours, adds chemicals</a:t>
            </a:r>
          </a:p>
          <a:p>
            <a:r>
              <a:rPr lang="en-US" dirty="0" smtClean="0"/>
              <a:t>Large intestines- water is absorbed</a:t>
            </a:r>
          </a:p>
          <a:p>
            <a:r>
              <a:rPr lang="en-US" dirty="0" smtClean="0"/>
              <a:t>Small intestines- nutrients are absorbed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5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Day 12</vt:lpstr>
      <vt:lpstr>EQ: Which organs compose the digestive system?</vt:lpstr>
      <vt:lpstr>Activate Your Thinking...</vt:lpstr>
      <vt:lpstr>Digestive System Diagram</vt:lpstr>
      <vt:lpstr>Functions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12</dc:title>
  <dc:creator>Student</dc:creator>
  <cp:lastModifiedBy>Student</cp:lastModifiedBy>
  <cp:revision>6</cp:revision>
  <dcterms:created xsi:type="dcterms:W3CDTF">2014-09-24T16:14:46Z</dcterms:created>
  <dcterms:modified xsi:type="dcterms:W3CDTF">2014-09-24T17:53:16Z</dcterms:modified>
</cp:coreProperties>
</file>