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5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0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1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2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6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F98A-B050-BE4A-8DBD-8E76B319B88B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3F43-729B-F345-984A-2BA24611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bnoIRNWKN6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Century Gothic"/>
                <a:cs typeface="Century Gothic"/>
              </a:rPr>
              <a:t>EQ: How can organisms be classified as single-celled or multicellular?</a:t>
            </a:r>
            <a:endParaRPr lang="en-US" sz="6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9434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Turn and Talk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What is a cell?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What is an organism?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What is a single-celled organism?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What is a multicellular organism?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6622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  <a:hlinkClick r:id="rId2"/>
              </a:rPr>
              <a:t>Cell Video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7178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entury Gothic"/>
                <a:cs typeface="Century Gothic"/>
              </a:rPr>
              <a:t>Single-Celled Organisms</a:t>
            </a:r>
            <a:endParaRPr lang="en-US" sz="54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Organisms made up of only one cell.  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Unicellular organisms can do all of the characteristics of living things: move, reproduce, grow and develop, adapt and respond to environment.  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Some examples: bacteria, amoeba, yeast, algae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1786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entury Gothic"/>
                <a:cs typeface="Century Gothic"/>
              </a:rPr>
              <a:t>Multicellular Organisms</a:t>
            </a:r>
            <a:endParaRPr lang="en-US" sz="54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Living things (organisms) made up of more than one cell are multicellular organisms.  </a:t>
            </a:r>
          </a:p>
          <a:p>
            <a:pPr marL="0" indent="0">
              <a:buNone/>
            </a:pPr>
            <a:r>
              <a:rPr lang="en-US" sz="4800" b="1" dirty="0" smtClean="0">
                <a:latin typeface="Century Gothic"/>
                <a:cs typeface="Century Gothic"/>
              </a:rPr>
              <a:t>YOU</a:t>
            </a:r>
            <a:r>
              <a:rPr lang="en-US" dirty="0" smtClean="0">
                <a:latin typeface="Century Gothic"/>
                <a:cs typeface="Century Gothic"/>
              </a:rPr>
              <a:t> are a multicellular organism!  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entury Gothic"/>
                <a:cs typeface="Century Gothic"/>
              </a:rPr>
              <a:t>Turn and Talk:</a:t>
            </a: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Can you think of any other multicellular organisms?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6885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Multicellular Organism Examples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entury Gothic"/>
                <a:cs typeface="Century Gothic"/>
              </a:rPr>
              <a:t>Plants</a:t>
            </a:r>
          </a:p>
          <a:p>
            <a:pPr marL="0" indent="0" algn="ctr">
              <a:buNone/>
            </a:pPr>
            <a:endParaRPr lang="en-US" sz="4800" dirty="0" smtClean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Century Gothic"/>
                <a:cs typeface="Century Gothic"/>
              </a:rPr>
              <a:t>Animals</a:t>
            </a:r>
          </a:p>
          <a:p>
            <a:pPr marL="0" indent="0" algn="ctr">
              <a:buNone/>
            </a:pPr>
            <a:endParaRPr lang="en-US" sz="4800" dirty="0" smtClean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Century Gothic"/>
                <a:cs typeface="Century Gothic"/>
              </a:rPr>
              <a:t>Fungi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087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Unicellular/Multicellular 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Venn Diagram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0372"/>
            <a:ext cx="8229600" cy="18403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With your table, complete the Venn diagram by moving the pieces where they belong.  We’ll check afterwards!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13222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19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Let’s Compare!</a:t>
            </a:r>
            <a:endParaRPr lang="en-US" dirty="0">
              <a:latin typeface="Century Gothic"/>
              <a:cs typeface="Century Gothic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486770"/>
              </p:ext>
            </p:extLst>
          </p:nvPr>
        </p:nvGraphicFramePr>
        <p:xfrm>
          <a:off x="457200" y="1131454"/>
          <a:ext cx="8229600" cy="495946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114800"/>
                <a:gridCol w="4114800"/>
              </a:tblGrid>
              <a:tr h="4095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Unicellular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Organisms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Multicellular Organisms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095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Body made up of a single cell.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Body is made up of numerous cells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7068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The single cell can do everything it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needs to do to survive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.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Difference cells are specialized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to perform different functions. 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7068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The cell body is exposed to the environment on all sides.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Only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outer cells are specialized to face the environment. 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1312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An injury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of the cell can cause death of the organism. 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Injury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or death of some cells does not affect the organism because they can be replaced by new ones.  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7068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Lifespan is short due to heavy load of work. 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Lifespan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is longer because work is divided among different cell types.  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7068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Examples: bacteria, amoeba, algae, yeast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Examples: humans, plants, animals, fungi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84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EQA: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entury Gothic"/>
                <a:cs typeface="Century Gothic"/>
              </a:rPr>
              <a:t>How can organisms be classified as single-celled or multicellular?</a:t>
            </a:r>
            <a:endParaRPr lang="en-US" sz="4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661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309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EQ: How can organisms be classified as single-celled or multicellular?</vt:lpstr>
      <vt:lpstr>Turn and Talk</vt:lpstr>
      <vt:lpstr>Cell Video</vt:lpstr>
      <vt:lpstr>Single-Celled Organisms</vt:lpstr>
      <vt:lpstr>Multicellular Organisms</vt:lpstr>
      <vt:lpstr>Multicellular Organism Examples</vt:lpstr>
      <vt:lpstr>Unicellular/Multicellular  Venn Diagram</vt:lpstr>
      <vt:lpstr>Let’s Compare!</vt:lpstr>
      <vt:lpstr>EQA: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EQ: How can organisms be classified as single-celled or multicellular?</dc:title>
  <dc:creator>HCPS</dc:creator>
  <cp:lastModifiedBy>HCPS</cp:lastModifiedBy>
  <cp:revision>4</cp:revision>
  <dcterms:created xsi:type="dcterms:W3CDTF">2014-09-09T19:36:05Z</dcterms:created>
  <dcterms:modified xsi:type="dcterms:W3CDTF">2014-09-09T20:07:27Z</dcterms:modified>
</cp:coreProperties>
</file>